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00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99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12192000" cy="6858000"/>
  <p:notesSz cx="6858000" cy="9144000"/>
  <p:embeddedFontLst>
    <p:embeddedFont>
      <p:font typeface="Malgun Gothic" panose="020B0503020000020004" pitchFamily="50" charset="-127"/>
      <p:regular r:id="rId47"/>
      <p:bold r:id="rId48"/>
    </p:embeddedFont>
    <p:embeddedFont>
      <p:font typeface="Bodoni" panose="020B0604020202020204" charset="0"/>
      <p:bold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1" roundtripDataSignature="AMtx7mg3GrHMSkTqR8XeWrNUyD7XPcnH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370" y="-1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05656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50ff0729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1050ff0729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50ff0729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1050ff0729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050ff0729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1050ff0729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4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3.209.84.189:8080/TheJoenMovi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1692922" y="868525"/>
            <a:ext cx="41616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b="1">
                <a:solidFill>
                  <a:schemeClr val="lt1"/>
                </a:solidFill>
                <a:latin typeface="Bodoni"/>
                <a:ea typeface="Bodoni"/>
                <a:cs typeface="Bodoni"/>
                <a:sym typeface="Bodoni"/>
              </a:rPr>
              <a:t>The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b="1">
                <a:solidFill>
                  <a:schemeClr val="lt1"/>
                </a:solidFill>
                <a:latin typeface="Bodoni"/>
                <a:ea typeface="Bodoni"/>
                <a:cs typeface="Bodoni"/>
                <a:sym typeface="Bodoni"/>
              </a:rPr>
              <a:t>Joeun</a:t>
            </a:r>
            <a:endParaRPr sz="7200" b="1">
              <a:solidFill>
                <a:schemeClr val="lt1"/>
              </a:solidFill>
              <a:latin typeface="Bodoni"/>
              <a:ea typeface="Bodoni"/>
              <a:cs typeface="Bodoni"/>
              <a:sym typeface="Bodon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b="1">
                <a:solidFill>
                  <a:schemeClr val="lt1"/>
                </a:solidFill>
                <a:latin typeface="Bodoni"/>
                <a:ea typeface="Bodoni"/>
                <a:cs typeface="Bodoni"/>
                <a:sym typeface="Bodoni"/>
              </a:rPr>
              <a:t>MOVIE.</a:t>
            </a:r>
            <a:endParaRPr sz="7200" b="1">
              <a:solidFill>
                <a:schemeClr val="lt1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0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361976" y="240149"/>
            <a:ext cx="2001050" cy="14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0"/>
          <p:cNvSpPr txBox="1"/>
          <p:nvPr/>
        </p:nvSpPr>
        <p:spPr>
          <a:xfrm>
            <a:off x="452549" y="240150"/>
            <a:ext cx="8082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영화 View &amp; HTML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0" name="Google Shape;220;p10"/>
          <p:cNvCxnSpPr/>
          <p:nvPr/>
        </p:nvCxnSpPr>
        <p:spPr>
          <a:xfrm>
            <a:off x="249670" y="318655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1" name="Google Shape;22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585" y="1062026"/>
            <a:ext cx="5468124" cy="3984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2" name="Google Shape;222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92300" y="2223125"/>
            <a:ext cx="6318726" cy="450587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0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361976" y="240149"/>
            <a:ext cx="2001050" cy="14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0"/>
          <p:cNvSpPr txBox="1"/>
          <p:nvPr/>
        </p:nvSpPr>
        <p:spPr>
          <a:xfrm>
            <a:off x="335360" y="258682"/>
            <a:ext cx="8082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</a:t>
            </a:r>
            <a:r>
              <a:rPr lang="en-US" altLang="ko-KR" sz="45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45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상세보기</a:t>
            </a:r>
            <a:r>
              <a:rPr lang="ko-KR" sz="45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Vie</a:t>
            </a:r>
            <a:r>
              <a:rPr lang="en-US" altLang="ko-KR" sz="45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</a:t>
            </a:r>
            <a:endParaRPr sz="45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0" name="Google Shape;220;p10"/>
          <p:cNvCxnSpPr/>
          <p:nvPr/>
        </p:nvCxnSpPr>
        <p:spPr>
          <a:xfrm>
            <a:off x="249670" y="318655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12" y="1196752"/>
            <a:ext cx="7488832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060848"/>
            <a:ext cx="694516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040216" y="4725144"/>
            <a:ext cx="3456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예매하러가기 버튼을 누르면 바로 빠른 예매 페이지로 가면서 그 영화를 선택하도록 구현하였습니다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36318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1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409626" y="240149"/>
            <a:ext cx="1896250" cy="13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1"/>
          <p:cNvSpPr txBox="1"/>
          <p:nvPr/>
        </p:nvSpPr>
        <p:spPr>
          <a:xfrm>
            <a:off x="452575" y="240150"/>
            <a:ext cx="88248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  – 티켓 발급 View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9" name="Google Shape;229;p11"/>
          <p:cNvCxnSpPr/>
          <p:nvPr/>
        </p:nvCxnSpPr>
        <p:spPr>
          <a:xfrm>
            <a:off x="249670" y="318592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0" name="Google Shape;23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178" y="1357301"/>
            <a:ext cx="7320222" cy="514417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2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769826" y="156949"/>
            <a:ext cx="1688450" cy="12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2"/>
          <p:cNvSpPr txBox="1"/>
          <p:nvPr/>
        </p:nvSpPr>
        <p:spPr>
          <a:xfrm>
            <a:off x="452581" y="240150"/>
            <a:ext cx="77961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 - 영화/영화관 JS 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7" name="Google Shape;237;p12"/>
          <p:cNvCxnSpPr/>
          <p:nvPr/>
        </p:nvCxnSpPr>
        <p:spPr>
          <a:xfrm>
            <a:off x="211570" y="318655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8" name="Google Shape;23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650" y="1190625"/>
            <a:ext cx="8919549" cy="552462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3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815594" y="240155"/>
            <a:ext cx="1595050" cy="11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3"/>
          <p:cNvSpPr txBox="1"/>
          <p:nvPr/>
        </p:nvSpPr>
        <p:spPr>
          <a:xfrm>
            <a:off x="452575" y="240150"/>
            <a:ext cx="80628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 - 날짜 / 시간 JS 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5" name="Google Shape;245;p13"/>
          <p:cNvCxnSpPr/>
          <p:nvPr/>
        </p:nvCxnSpPr>
        <p:spPr>
          <a:xfrm>
            <a:off x="249670" y="318655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6" name="Google Shape;24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850" y="1238250"/>
            <a:ext cx="8689575" cy="53891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4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609250" y="273650"/>
            <a:ext cx="1810925" cy="13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4"/>
          <p:cNvSpPr txBox="1"/>
          <p:nvPr/>
        </p:nvSpPr>
        <p:spPr>
          <a:xfrm>
            <a:off x="452574" y="240150"/>
            <a:ext cx="76437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 - 좌석 셋팅 JS 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3" name="Google Shape;253;p14"/>
          <p:cNvCxnSpPr/>
          <p:nvPr/>
        </p:nvCxnSpPr>
        <p:spPr>
          <a:xfrm>
            <a:off x="230620" y="318655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4" name="Google Shape;25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8526" y="1277399"/>
            <a:ext cx="7414100" cy="51789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5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396425" y="156950"/>
            <a:ext cx="2023750" cy="14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5"/>
          <p:cNvSpPr txBox="1"/>
          <p:nvPr/>
        </p:nvSpPr>
        <p:spPr>
          <a:xfrm>
            <a:off x="452575" y="240150"/>
            <a:ext cx="732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 - 티켓 정보 JS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1" name="Google Shape;261;p15"/>
          <p:cNvCxnSpPr/>
          <p:nvPr/>
        </p:nvCxnSpPr>
        <p:spPr>
          <a:xfrm>
            <a:off x="240145" y="318655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2" name="Google Shape;26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2900" y="1143000"/>
            <a:ext cx="6127826" cy="5436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16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305916" y="322558"/>
            <a:ext cx="1923750" cy="13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6"/>
          <p:cNvSpPr txBox="1"/>
          <p:nvPr/>
        </p:nvSpPr>
        <p:spPr>
          <a:xfrm>
            <a:off x="452574" y="240150"/>
            <a:ext cx="68721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 - 티켓 발급 JS 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9" name="Google Shape;269;p16"/>
          <p:cNvCxnSpPr/>
          <p:nvPr/>
        </p:nvCxnSpPr>
        <p:spPr>
          <a:xfrm>
            <a:off x="211570" y="318655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0" name="Google Shape;27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4375" y="1171575"/>
            <a:ext cx="5877750" cy="54673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17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286866" y="240158"/>
            <a:ext cx="1942800" cy="14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7"/>
          <p:cNvSpPr txBox="1"/>
          <p:nvPr/>
        </p:nvSpPr>
        <p:spPr>
          <a:xfrm>
            <a:off x="452580" y="240150"/>
            <a:ext cx="68436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 - 선택 HTML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7" name="Google Shape;277;p17"/>
          <p:cNvCxnSpPr/>
          <p:nvPr/>
        </p:nvCxnSpPr>
        <p:spPr>
          <a:xfrm>
            <a:off x="221095" y="318655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8" name="Google Shape;27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1575" y="1323975"/>
            <a:ext cx="4429750" cy="543057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8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417950" y="240150"/>
            <a:ext cx="1935550" cy="14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8"/>
          <p:cNvSpPr txBox="1"/>
          <p:nvPr/>
        </p:nvSpPr>
        <p:spPr>
          <a:xfrm>
            <a:off x="452576" y="240150"/>
            <a:ext cx="71007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 – 좌석 View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5" name="Google Shape;285;p18"/>
          <p:cNvCxnSpPr/>
          <p:nvPr/>
        </p:nvCxnSpPr>
        <p:spPr>
          <a:xfrm>
            <a:off x="249670" y="318655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6" name="Google Shape;2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325" y="1213425"/>
            <a:ext cx="6201375" cy="550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/>
          <p:nvPr/>
        </p:nvSpPr>
        <p:spPr>
          <a:xfrm>
            <a:off x="0" y="0"/>
            <a:ext cx="11439600" cy="7038900"/>
          </a:xfrm>
          <a:prstGeom prst="rect">
            <a:avLst/>
          </a:prstGeom>
          <a:solidFill>
            <a:schemeClr val="dk1">
              <a:alpha val="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390524" y="317825"/>
            <a:ext cx="38424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6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INDEX</a:t>
            </a:r>
            <a:endParaRPr sz="8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200024" y="2654026"/>
            <a:ext cx="12192000" cy="3794400"/>
          </a:xfrm>
          <a:prstGeom prst="rect">
            <a:avLst/>
          </a:prstGeom>
          <a:solidFill>
            <a:schemeClr val="dk1">
              <a:alpha val="5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3" name="Google Shape;93;p2"/>
          <p:cNvCxnSpPr/>
          <p:nvPr/>
        </p:nvCxnSpPr>
        <p:spPr>
          <a:xfrm flipH="1">
            <a:off x="4021493" y="3425940"/>
            <a:ext cx="1" cy="2937537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" name="Google Shape;94;p2"/>
          <p:cNvSpPr txBox="1"/>
          <p:nvPr/>
        </p:nvSpPr>
        <p:spPr>
          <a:xfrm>
            <a:off x="1357325" y="3244354"/>
            <a:ext cx="106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개요</a:t>
            </a: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4954663" y="3244337"/>
            <a:ext cx="184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설계 및 구현 </a:t>
            </a:r>
            <a:endParaRPr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6" name="Google Shape;96;p2"/>
          <p:cNvCxnSpPr/>
          <p:nvPr/>
        </p:nvCxnSpPr>
        <p:spPr>
          <a:xfrm flipH="1">
            <a:off x="8052317" y="3425940"/>
            <a:ext cx="1" cy="2937537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920475" y="3848039"/>
            <a:ext cx="2454000" cy="23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</a:pPr>
            <a:r>
              <a:rPr lang="ko-KR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목표</a:t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</a:pPr>
            <a:r>
              <a:rPr lang="ko-KR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</a:pPr>
            <a:r>
              <a:rPr lang="ko-KR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설계도</a:t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</a:pPr>
            <a:r>
              <a:rPr lang="ko-KR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ER 다이어그램</a:t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4864359" y="3788379"/>
            <a:ext cx="24540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</a:pPr>
            <a:r>
              <a:rPr lang="ko-KR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</a:t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</a:pPr>
            <a:r>
              <a:rPr lang="ko-KR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 페이지</a:t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</a:pPr>
            <a:r>
              <a:rPr lang="ko-KR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 페이지</a:t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</a:pPr>
            <a:r>
              <a:rPr lang="ko-KR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페이지</a:t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</a:pPr>
            <a:r>
              <a:rPr lang="ko-KR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멤버쉽 페이지</a:t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8707359" y="3241292"/>
            <a:ext cx="235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역할 및 업무분담</a:t>
            </a:r>
            <a:endParaRPr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9145084" y="3713942"/>
            <a:ext cx="24539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8879859" y="3788379"/>
            <a:ext cx="2454000" cy="2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</a:pPr>
            <a:r>
              <a:rPr lang="ko-KR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박승필</a:t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Char char="•"/>
            </a:pPr>
            <a:r>
              <a:rPr lang="ko-KR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강병화</a:t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Char char="•"/>
            </a:pPr>
            <a:r>
              <a:rPr lang="ko-KR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김관후</a:t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lgun Gothic"/>
              <a:buChar char="•"/>
            </a:pPr>
            <a:r>
              <a:rPr lang="ko-KR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김도은</a:t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1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409626" y="240149"/>
            <a:ext cx="1896250" cy="13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1"/>
          <p:cNvSpPr txBox="1"/>
          <p:nvPr/>
        </p:nvSpPr>
        <p:spPr>
          <a:xfrm>
            <a:off x="452575" y="240150"/>
            <a:ext cx="88248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  </a:t>
            </a:r>
            <a:r>
              <a:rPr lang="ko-KR" sz="45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</a:t>
            </a:r>
            <a:r>
              <a:rPr lang="en-US" altLang="ko-KR" sz="45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45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예약된 좌석 </a:t>
            </a:r>
            <a:r>
              <a:rPr lang="ko-KR" sz="45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 sz="45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9" name="Google Shape;229;p11"/>
          <p:cNvCxnSpPr/>
          <p:nvPr/>
        </p:nvCxnSpPr>
        <p:spPr>
          <a:xfrm>
            <a:off x="249670" y="318592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602564"/>
            <a:ext cx="3854450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590484"/>
            <a:ext cx="6692254" cy="462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6360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9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644142" y="240157"/>
            <a:ext cx="1804600" cy="13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9"/>
          <p:cNvSpPr txBox="1"/>
          <p:nvPr/>
        </p:nvSpPr>
        <p:spPr>
          <a:xfrm>
            <a:off x="452581" y="240150"/>
            <a:ext cx="7557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 - 좌석 HTML 01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3" name="Google Shape;293;p19"/>
          <p:cNvCxnSpPr/>
          <p:nvPr/>
        </p:nvCxnSpPr>
        <p:spPr>
          <a:xfrm>
            <a:off x="240145" y="318655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4" name="Google Shape;294;p19"/>
          <p:cNvPicPr preferRelativeResize="0"/>
          <p:nvPr/>
        </p:nvPicPr>
        <p:blipFill rotWithShape="1">
          <a:blip r:embed="rId4">
            <a:alphaModFix/>
          </a:blip>
          <a:srcRect l="2240" r="-2240"/>
          <a:stretch/>
        </p:blipFill>
        <p:spPr>
          <a:xfrm>
            <a:off x="2033150" y="1215400"/>
            <a:ext cx="6802600" cy="526980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0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614292" y="156957"/>
            <a:ext cx="1853500" cy="13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0"/>
          <p:cNvSpPr txBox="1"/>
          <p:nvPr/>
        </p:nvSpPr>
        <p:spPr>
          <a:xfrm>
            <a:off x="452555" y="240150"/>
            <a:ext cx="7529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 - 좌석 HTML 02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1" name="Google Shape;301;p20"/>
          <p:cNvCxnSpPr/>
          <p:nvPr/>
        </p:nvCxnSpPr>
        <p:spPr>
          <a:xfrm>
            <a:off x="230620" y="328392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2" name="Google Shape;30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6200" y="1179200"/>
            <a:ext cx="5912650" cy="55388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1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544041" y="240157"/>
            <a:ext cx="1914225" cy="13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1"/>
          <p:cNvSpPr txBox="1"/>
          <p:nvPr/>
        </p:nvSpPr>
        <p:spPr>
          <a:xfrm>
            <a:off x="490650" y="240150"/>
            <a:ext cx="7938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 - 좌석 HTML 03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9" name="Google Shape;309;p21"/>
          <p:cNvCxnSpPr/>
          <p:nvPr/>
        </p:nvCxnSpPr>
        <p:spPr>
          <a:xfrm>
            <a:off x="240145" y="280767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10" name="Google Shape;31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6150" y="1181100"/>
            <a:ext cx="5988649" cy="5578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22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543141" y="284458"/>
            <a:ext cx="1953225" cy="14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2"/>
          <p:cNvSpPr txBox="1"/>
          <p:nvPr/>
        </p:nvSpPr>
        <p:spPr>
          <a:xfrm>
            <a:off x="443031" y="144900"/>
            <a:ext cx="7215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 - 좌석 HTML 04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7" name="Google Shape;317;p22"/>
          <p:cNvCxnSpPr/>
          <p:nvPr/>
        </p:nvCxnSpPr>
        <p:spPr>
          <a:xfrm>
            <a:off x="259195" y="236817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18" name="Google Shape;318;p22"/>
          <p:cNvPicPr preferRelativeResize="0"/>
          <p:nvPr/>
        </p:nvPicPr>
        <p:blipFill rotWithShape="1">
          <a:blip r:embed="rId4">
            <a:alphaModFix/>
          </a:blip>
          <a:srcRect l="1310" r="-1310"/>
          <a:stretch/>
        </p:blipFill>
        <p:spPr>
          <a:xfrm>
            <a:off x="2537975" y="1057275"/>
            <a:ext cx="5805851" cy="5734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3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524990" y="156958"/>
            <a:ext cx="1980900" cy="14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3"/>
          <p:cNvSpPr txBox="1"/>
          <p:nvPr/>
        </p:nvSpPr>
        <p:spPr>
          <a:xfrm>
            <a:off x="452550" y="240150"/>
            <a:ext cx="7977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 - 최종 티켓 정보 HTML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5" name="Google Shape;325;p23"/>
          <p:cNvCxnSpPr/>
          <p:nvPr/>
        </p:nvCxnSpPr>
        <p:spPr>
          <a:xfrm>
            <a:off x="240145" y="343342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6" name="Google Shape;32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1550" y="1200150"/>
            <a:ext cx="5917999" cy="54879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4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532926" y="110774"/>
            <a:ext cx="1982500" cy="14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4"/>
          <p:cNvSpPr txBox="1"/>
          <p:nvPr/>
        </p:nvSpPr>
        <p:spPr>
          <a:xfrm>
            <a:off x="452567" y="240150"/>
            <a:ext cx="43386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View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3" name="Google Shape;333;p24"/>
          <p:cNvCxnSpPr/>
          <p:nvPr/>
        </p:nvCxnSpPr>
        <p:spPr>
          <a:xfrm>
            <a:off x="230620" y="318592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34" name="Google Shape;33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710" y="1640105"/>
            <a:ext cx="5715460" cy="431900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5" name="Google Shape;335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10205" y="2316380"/>
            <a:ext cx="5550282" cy="431900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5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553566" y="240158"/>
            <a:ext cx="1961850" cy="14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5"/>
          <p:cNvSpPr txBox="1"/>
          <p:nvPr/>
        </p:nvSpPr>
        <p:spPr>
          <a:xfrm>
            <a:off x="452566" y="240150"/>
            <a:ext cx="4509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HTML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2" name="Google Shape;342;p25"/>
          <p:cNvCxnSpPr/>
          <p:nvPr/>
        </p:nvCxnSpPr>
        <p:spPr>
          <a:xfrm>
            <a:off x="240145" y="309342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3" name="Google Shape;34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5853" y="1575516"/>
            <a:ext cx="7352146" cy="430340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8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535990" y="293983"/>
            <a:ext cx="1979425" cy="14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8"/>
          <p:cNvSpPr txBox="1"/>
          <p:nvPr/>
        </p:nvSpPr>
        <p:spPr>
          <a:xfrm>
            <a:off x="452550" y="240150"/>
            <a:ext cx="8967600" cy="18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- 이미지 초기화 JS </a:t>
            </a: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0" name="Google Shape;350;p28"/>
          <p:cNvCxnSpPr/>
          <p:nvPr/>
        </p:nvCxnSpPr>
        <p:spPr>
          <a:xfrm>
            <a:off x="240145" y="293967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1" name="Google Shape;35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973" y="1483850"/>
            <a:ext cx="8513751" cy="40617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6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534524" y="293976"/>
            <a:ext cx="1980900" cy="14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6"/>
          <p:cNvSpPr txBox="1"/>
          <p:nvPr/>
        </p:nvSpPr>
        <p:spPr>
          <a:xfrm>
            <a:off x="452575" y="240150"/>
            <a:ext cx="97488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- 게임시작&amp;종료 JS</a:t>
            </a: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8" name="Google Shape;358;p26"/>
          <p:cNvCxnSpPr/>
          <p:nvPr/>
        </p:nvCxnSpPr>
        <p:spPr>
          <a:xfrm>
            <a:off x="268720" y="293967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9" name="Google Shape;359;p26"/>
          <p:cNvPicPr preferRelativeResize="0"/>
          <p:nvPr/>
        </p:nvPicPr>
        <p:blipFill rotWithShape="1">
          <a:blip r:embed="rId4">
            <a:alphaModFix/>
          </a:blip>
          <a:srcRect t="8790" b="-8789"/>
          <a:stretch/>
        </p:blipFill>
        <p:spPr>
          <a:xfrm>
            <a:off x="885525" y="1480275"/>
            <a:ext cx="8382301" cy="4439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953626" y="341600"/>
            <a:ext cx="1828500" cy="13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452571" y="240150"/>
            <a:ext cx="32526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목표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8" name="Google Shape;108;p3"/>
          <p:cNvCxnSpPr/>
          <p:nvPr/>
        </p:nvCxnSpPr>
        <p:spPr>
          <a:xfrm>
            <a:off x="240145" y="341592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9" name="Google Shape;10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9428" y="735300"/>
            <a:ext cx="4191050" cy="418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950" y="4604375"/>
            <a:ext cx="10113526" cy="10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27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544041" y="341608"/>
            <a:ext cx="1961850" cy="14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7"/>
          <p:cNvSpPr txBox="1"/>
          <p:nvPr/>
        </p:nvSpPr>
        <p:spPr>
          <a:xfrm>
            <a:off x="452549" y="240150"/>
            <a:ext cx="91962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- 당첨 팝업 JS </a:t>
            </a: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6" name="Google Shape;366;p27"/>
          <p:cNvCxnSpPr/>
          <p:nvPr/>
        </p:nvCxnSpPr>
        <p:spPr>
          <a:xfrm>
            <a:off x="211570" y="341592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7" name="Google Shape;36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6375" y="1371600"/>
            <a:ext cx="7061899" cy="526532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9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532415" y="351133"/>
            <a:ext cx="1992525" cy="14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9"/>
          <p:cNvSpPr txBox="1"/>
          <p:nvPr/>
        </p:nvSpPr>
        <p:spPr>
          <a:xfrm>
            <a:off x="452580" y="240150"/>
            <a:ext cx="7024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멤버쉽 - 로그인 View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4" name="Google Shape;374;p29"/>
          <p:cNvCxnSpPr/>
          <p:nvPr/>
        </p:nvCxnSpPr>
        <p:spPr>
          <a:xfrm>
            <a:off x="259195" y="318655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5" name="Google Shape;3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850" y="1234800"/>
            <a:ext cx="6791877" cy="552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0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553566" y="341608"/>
            <a:ext cx="1952325" cy="14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0"/>
          <p:cNvSpPr txBox="1"/>
          <p:nvPr/>
        </p:nvSpPr>
        <p:spPr>
          <a:xfrm>
            <a:off x="452568" y="240150"/>
            <a:ext cx="66435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멤버쉽 - 로그인 HTML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2" name="Google Shape;382;p30"/>
          <p:cNvCxnSpPr/>
          <p:nvPr/>
        </p:nvCxnSpPr>
        <p:spPr>
          <a:xfrm>
            <a:off x="230620" y="341592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83" name="Google Shape;38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5125" y="1177300"/>
            <a:ext cx="6868500" cy="52861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1050ff07295_0_28"/>
          <p:cNvPicPr preferRelativeResize="0"/>
          <p:nvPr/>
        </p:nvPicPr>
        <p:blipFill rotWithShape="1">
          <a:blip r:embed="rId3">
            <a:alphaModFix/>
          </a:blip>
          <a:srcRect l="12293" t="21245" r="12285" b="20723"/>
          <a:stretch/>
        </p:blipFill>
        <p:spPr>
          <a:xfrm>
            <a:off x="9532415" y="351133"/>
            <a:ext cx="1992525" cy="14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1050ff07295_0_28"/>
          <p:cNvSpPr txBox="1"/>
          <p:nvPr/>
        </p:nvSpPr>
        <p:spPr>
          <a:xfrm>
            <a:off x="452580" y="240150"/>
            <a:ext cx="7024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멤버쉽 - 회원약관 View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0" name="Google Shape;390;g1050ff07295_0_28"/>
          <p:cNvCxnSpPr/>
          <p:nvPr/>
        </p:nvCxnSpPr>
        <p:spPr>
          <a:xfrm>
            <a:off x="259195" y="318655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91" name="Google Shape;391;g1050ff07295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850" y="1215750"/>
            <a:ext cx="5769716" cy="55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1050ff07295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9291" y="2105033"/>
            <a:ext cx="5412634" cy="3645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8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486890" y="240158"/>
            <a:ext cx="1980900" cy="14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8"/>
          <p:cNvSpPr txBox="1"/>
          <p:nvPr/>
        </p:nvSpPr>
        <p:spPr>
          <a:xfrm>
            <a:off x="452577" y="240150"/>
            <a:ext cx="7567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멤버쉽 - 회원약관 HTML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9" name="Google Shape;399;p38"/>
          <p:cNvCxnSpPr/>
          <p:nvPr/>
        </p:nvCxnSpPr>
        <p:spPr>
          <a:xfrm>
            <a:off x="249670" y="318655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00" name="Google Shape;40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500" y="1266825"/>
            <a:ext cx="8559576" cy="55126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558040" y="240158"/>
            <a:ext cx="1985950" cy="14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7"/>
          <p:cNvSpPr txBox="1"/>
          <p:nvPr/>
        </p:nvSpPr>
        <p:spPr>
          <a:xfrm>
            <a:off x="452575" y="240150"/>
            <a:ext cx="70818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멤버쉽 – 회원약관 JS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7" name="Google Shape;407;p37"/>
          <p:cNvCxnSpPr/>
          <p:nvPr/>
        </p:nvCxnSpPr>
        <p:spPr>
          <a:xfrm>
            <a:off x="230620" y="318592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08" name="Google Shape;40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550" y="1314450"/>
            <a:ext cx="7888698" cy="46801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g1050ff07295_0_34"/>
          <p:cNvPicPr preferRelativeResize="0"/>
          <p:nvPr/>
        </p:nvPicPr>
        <p:blipFill rotWithShape="1">
          <a:blip r:embed="rId3">
            <a:alphaModFix/>
          </a:blip>
          <a:srcRect l="12293" t="21245" r="12285" b="20723"/>
          <a:stretch/>
        </p:blipFill>
        <p:spPr>
          <a:xfrm>
            <a:off x="9532415" y="351133"/>
            <a:ext cx="1992525" cy="14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1050ff07295_0_34"/>
          <p:cNvSpPr txBox="1"/>
          <p:nvPr/>
        </p:nvSpPr>
        <p:spPr>
          <a:xfrm>
            <a:off x="452580" y="240150"/>
            <a:ext cx="7024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멤버쉽 - 회원가입 View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5" name="Google Shape;415;g1050ff07295_0_34"/>
          <p:cNvCxnSpPr/>
          <p:nvPr/>
        </p:nvCxnSpPr>
        <p:spPr>
          <a:xfrm>
            <a:off x="259195" y="318655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16" name="Google Shape;416;g1050ff07295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0825" y="1330050"/>
            <a:ext cx="4378446" cy="55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35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566775" y="240150"/>
            <a:ext cx="1948650" cy="14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5"/>
          <p:cNvSpPr txBox="1"/>
          <p:nvPr/>
        </p:nvSpPr>
        <p:spPr>
          <a:xfrm>
            <a:off x="452567" y="240150"/>
            <a:ext cx="74913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멤버쉽 - 회원가입 HTML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3" name="Google Shape;423;p35"/>
          <p:cNvCxnSpPr/>
          <p:nvPr/>
        </p:nvCxnSpPr>
        <p:spPr>
          <a:xfrm>
            <a:off x="240145" y="337917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4" name="Google Shape;42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6600" y="1285875"/>
            <a:ext cx="5237426" cy="532109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36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553565" y="332083"/>
            <a:ext cx="1971375" cy="14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6"/>
          <p:cNvSpPr txBox="1"/>
          <p:nvPr/>
        </p:nvSpPr>
        <p:spPr>
          <a:xfrm>
            <a:off x="452578" y="240150"/>
            <a:ext cx="93771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멤버쉽 - 회원가입 HTML</a:t>
            </a:r>
            <a:endParaRPr sz="4500"/>
          </a:p>
        </p:txBody>
      </p:sp>
      <p:cxnSp>
        <p:nvCxnSpPr>
          <p:cNvPr id="431" name="Google Shape;431;p36"/>
          <p:cNvCxnSpPr/>
          <p:nvPr/>
        </p:nvCxnSpPr>
        <p:spPr>
          <a:xfrm>
            <a:off x="221095" y="318655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32" name="Google Shape;43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8263" y="1304925"/>
            <a:ext cx="7365726" cy="5467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1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544040" y="322558"/>
            <a:ext cx="1990425" cy="144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1"/>
          <p:cNvSpPr txBox="1"/>
          <p:nvPr/>
        </p:nvSpPr>
        <p:spPr>
          <a:xfrm>
            <a:off x="452576" y="240150"/>
            <a:ext cx="81675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멤버쉽 - 회원가입 JS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9" name="Google Shape;439;p31"/>
          <p:cNvCxnSpPr/>
          <p:nvPr/>
        </p:nvCxnSpPr>
        <p:spPr>
          <a:xfrm>
            <a:off x="240145" y="322542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0" name="Google Shape;440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8775" y="1362075"/>
            <a:ext cx="7408949" cy="51538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/>
        </p:nvSpPr>
        <p:spPr>
          <a:xfrm>
            <a:off x="481145" y="444525"/>
            <a:ext cx="3557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6" name="Google Shape;116;p4"/>
          <p:cNvCxnSpPr/>
          <p:nvPr/>
        </p:nvCxnSpPr>
        <p:spPr>
          <a:xfrm>
            <a:off x="192520" y="522967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4"/>
          <p:cNvSpPr/>
          <p:nvPr/>
        </p:nvSpPr>
        <p:spPr>
          <a:xfrm>
            <a:off x="3360250" y="2137400"/>
            <a:ext cx="7771200" cy="44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1164929" y="2151349"/>
            <a:ext cx="2018400" cy="5553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OS</a:t>
            </a:r>
            <a:endParaRPr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1164927" y="3389102"/>
            <a:ext cx="2018400" cy="5553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DBMS</a:t>
            </a:r>
            <a:endParaRPr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1164927" y="3980804"/>
            <a:ext cx="2018400" cy="5553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Front</a:t>
            </a:r>
            <a:endParaRPr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1164933" y="4600355"/>
            <a:ext cx="2018400" cy="5553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</a:t>
            </a:r>
            <a:endParaRPr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1164925" y="5219925"/>
            <a:ext cx="2018400" cy="5553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Framework</a:t>
            </a:r>
            <a:endParaRPr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1164925" y="5810250"/>
            <a:ext cx="2018400" cy="7851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Management</a:t>
            </a:r>
            <a:endParaRPr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1164932" y="2797401"/>
            <a:ext cx="2018400" cy="5553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Server</a:t>
            </a:r>
            <a:endParaRPr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5" name="Google Shape;125;p4"/>
          <p:cNvCxnSpPr/>
          <p:nvPr/>
        </p:nvCxnSpPr>
        <p:spPr>
          <a:xfrm>
            <a:off x="3360262" y="2826467"/>
            <a:ext cx="7771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4"/>
          <p:cNvCxnSpPr/>
          <p:nvPr/>
        </p:nvCxnSpPr>
        <p:spPr>
          <a:xfrm>
            <a:off x="3304742" y="3399106"/>
            <a:ext cx="7882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4"/>
          <p:cNvCxnSpPr/>
          <p:nvPr/>
        </p:nvCxnSpPr>
        <p:spPr>
          <a:xfrm>
            <a:off x="3360262" y="3980795"/>
            <a:ext cx="7771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4"/>
          <p:cNvCxnSpPr/>
          <p:nvPr/>
        </p:nvCxnSpPr>
        <p:spPr>
          <a:xfrm rot="10800000" flipH="1">
            <a:off x="3369250" y="4570338"/>
            <a:ext cx="7753200" cy="18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4"/>
          <p:cNvCxnSpPr/>
          <p:nvPr/>
        </p:nvCxnSpPr>
        <p:spPr>
          <a:xfrm>
            <a:off x="3332489" y="5178798"/>
            <a:ext cx="7826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" name="Google Shape;130;p4"/>
          <p:cNvCxnSpPr/>
          <p:nvPr/>
        </p:nvCxnSpPr>
        <p:spPr>
          <a:xfrm>
            <a:off x="3393514" y="5816105"/>
            <a:ext cx="7826700" cy="5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" name="Google Shape;131;p4"/>
          <p:cNvSpPr txBox="1"/>
          <p:nvPr/>
        </p:nvSpPr>
        <p:spPr>
          <a:xfrm>
            <a:off x="3498607" y="2235405"/>
            <a:ext cx="7564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Windows 10</a:t>
            </a:r>
            <a:endParaRPr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3463594" y="3456729"/>
            <a:ext cx="7564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 </a:t>
            </a:r>
            <a:endParaRPr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3463594" y="2889589"/>
            <a:ext cx="7564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Apache-Tomcat 8.5</a:t>
            </a:r>
            <a:endParaRPr sz="2300"/>
          </a:p>
        </p:txBody>
      </p:sp>
      <p:sp>
        <p:nvSpPr>
          <p:cNvPr id="134" name="Google Shape;134;p4"/>
          <p:cNvSpPr txBox="1"/>
          <p:nvPr/>
        </p:nvSpPr>
        <p:spPr>
          <a:xfrm>
            <a:off x="3463607" y="4106226"/>
            <a:ext cx="7564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HTML5 / CSS3 / Javascript / JQuery / Thymeleaf</a:t>
            </a:r>
            <a:endParaRPr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3498607" y="4680804"/>
            <a:ext cx="7564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     </a:t>
            </a:r>
            <a:endParaRPr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3524639" y="5982930"/>
            <a:ext cx="7564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 - Maven</a:t>
            </a:r>
            <a:endParaRPr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3519207" y="5328109"/>
            <a:ext cx="7564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 Boot / MyBatis</a:t>
            </a:r>
            <a:endParaRPr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 l="12293" t="21245" r="12285" b="20723"/>
          <a:stretch/>
        </p:blipFill>
        <p:spPr>
          <a:xfrm>
            <a:off x="10028995" y="221100"/>
            <a:ext cx="1905531" cy="13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2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513365" y="240158"/>
            <a:ext cx="1992525" cy="14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2"/>
          <p:cNvSpPr txBox="1"/>
          <p:nvPr/>
        </p:nvSpPr>
        <p:spPr>
          <a:xfrm>
            <a:off x="452569" y="240150"/>
            <a:ext cx="6548400" cy="18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멤버쉽 - 회원가입 JS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7" name="Google Shape;447;p32"/>
          <p:cNvCxnSpPr/>
          <p:nvPr/>
        </p:nvCxnSpPr>
        <p:spPr>
          <a:xfrm>
            <a:off x="240145" y="337917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8" name="Google Shape;448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2450" y="1209675"/>
            <a:ext cx="5872476" cy="53868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33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553565" y="240158"/>
            <a:ext cx="1980900" cy="14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3"/>
          <p:cNvSpPr txBox="1"/>
          <p:nvPr/>
        </p:nvSpPr>
        <p:spPr>
          <a:xfrm>
            <a:off x="452568" y="240150"/>
            <a:ext cx="70149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멤버쉽 - 회원가입 JS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5" name="Google Shape;455;p33"/>
          <p:cNvCxnSpPr/>
          <p:nvPr/>
        </p:nvCxnSpPr>
        <p:spPr>
          <a:xfrm>
            <a:off x="221095" y="309342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56" name="Google Shape;45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6400" y="1256675"/>
            <a:ext cx="6322900" cy="55346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34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544040" y="240158"/>
            <a:ext cx="1999950" cy="14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4"/>
          <p:cNvSpPr txBox="1"/>
          <p:nvPr/>
        </p:nvSpPr>
        <p:spPr>
          <a:xfrm>
            <a:off x="452569" y="240150"/>
            <a:ext cx="6862500" cy="26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멤버쉽 - 회원가입 JS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3" name="Google Shape;463;p34"/>
          <p:cNvCxnSpPr/>
          <p:nvPr/>
        </p:nvCxnSpPr>
        <p:spPr>
          <a:xfrm>
            <a:off x="240145" y="347442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64" name="Google Shape;464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6505" y="1319201"/>
            <a:ext cx="7459116" cy="522995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9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538315" y="240158"/>
            <a:ext cx="1996150" cy="14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9"/>
          <p:cNvSpPr txBox="1"/>
          <p:nvPr/>
        </p:nvSpPr>
        <p:spPr>
          <a:xfrm>
            <a:off x="452576" y="240150"/>
            <a:ext cx="42717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 및 분담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1" name="Google Shape;471;p39"/>
          <p:cNvCxnSpPr/>
          <p:nvPr/>
        </p:nvCxnSpPr>
        <p:spPr>
          <a:xfrm>
            <a:off x="211570" y="318592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2" name="Google Shape;472;p39"/>
          <p:cNvSpPr/>
          <p:nvPr/>
        </p:nvSpPr>
        <p:spPr>
          <a:xfrm>
            <a:off x="3200800" y="1349687"/>
            <a:ext cx="5691000" cy="976200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p39"/>
          <p:cNvSpPr/>
          <p:nvPr/>
        </p:nvSpPr>
        <p:spPr>
          <a:xfrm>
            <a:off x="636375" y="1340563"/>
            <a:ext cx="1917900" cy="9948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박승필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p39"/>
          <p:cNvSpPr/>
          <p:nvPr/>
        </p:nvSpPr>
        <p:spPr>
          <a:xfrm>
            <a:off x="3135234" y="2650326"/>
            <a:ext cx="5691000" cy="994800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5" name="Google Shape;475;p39"/>
          <p:cNvSpPr/>
          <p:nvPr/>
        </p:nvSpPr>
        <p:spPr>
          <a:xfrm>
            <a:off x="636375" y="2650350"/>
            <a:ext cx="1917900" cy="9948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강병화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p39"/>
          <p:cNvSpPr/>
          <p:nvPr/>
        </p:nvSpPr>
        <p:spPr>
          <a:xfrm>
            <a:off x="3135284" y="3860263"/>
            <a:ext cx="5691000" cy="994800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39"/>
          <p:cNvSpPr/>
          <p:nvPr/>
        </p:nvSpPr>
        <p:spPr>
          <a:xfrm>
            <a:off x="636375" y="3878913"/>
            <a:ext cx="1917900" cy="9762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김관후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39"/>
          <p:cNvSpPr/>
          <p:nvPr/>
        </p:nvSpPr>
        <p:spPr>
          <a:xfrm>
            <a:off x="3135184" y="5070231"/>
            <a:ext cx="5691000" cy="994800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p39"/>
          <p:cNvSpPr/>
          <p:nvPr/>
        </p:nvSpPr>
        <p:spPr>
          <a:xfrm>
            <a:off x="636375" y="5088900"/>
            <a:ext cx="1917900" cy="9762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김도은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p39"/>
          <p:cNvSpPr txBox="1"/>
          <p:nvPr/>
        </p:nvSpPr>
        <p:spPr>
          <a:xfrm>
            <a:off x="2995475" y="1422275"/>
            <a:ext cx="5970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영화 정보 Python Crawling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데이터베이스 구성 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영화 목록 / 영화 상세정보 화면 구성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39"/>
          <p:cNvSpPr txBox="1"/>
          <p:nvPr/>
        </p:nvSpPr>
        <p:spPr>
          <a:xfrm>
            <a:off x="2995475" y="5161500"/>
            <a:ext cx="5970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이벤트 화면 구성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로그인 화면 구성 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메인 화면 디자인 구성 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39"/>
          <p:cNvSpPr txBox="1"/>
          <p:nvPr/>
        </p:nvSpPr>
        <p:spPr>
          <a:xfrm>
            <a:off x="2995375" y="3942175"/>
            <a:ext cx="5970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회원가입 화면 구성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회원약관 화면  구성 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백엔드 서버 연결 구현 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3" name="Google Shape;483;p39"/>
          <p:cNvSpPr txBox="1"/>
          <p:nvPr/>
        </p:nvSpPr>
        <p:spPr>
          <a:xfrm>
            <a:off x="2995475" y="2718525"/>
            <a:ext cx="5970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예매 발급 화면 구성  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에러 및 디버깅 테스트 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프로젝트 전체 설계 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g1050ff07295_0_54"/>
          <p:cNvPicPr preferRelativeResize="0"/>
          <p:nvPr/>
        </p:nvPicPr>
        <p:blipFill rotWithShape="1">
          <a:blip r:embed="rId3">
            <a:alphaModFix/>
          </a:blip>
          <a:srcRect l="12293" t="21245" r="12285" b="20723"/>
          <a:stretch/>
        </p:blipFill>
        <p:spPr>
          <a:xfrm>
            <a:off x="4337681" y="821170"/>
            <a:ext cx="3166625" cy="23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1050ff07295_0_54"/>
          <p:cNvSpPr txBox="1"/>
          <p:nvPr/>
        </p:nvSpPr>
        <p:spPr>
          <a:xfrm>
            <a:off x="2802750" y="3983475"/>
            <a:ext cx="65865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You!!</a:t>
            </a:r>
            <a:endParaRPr sz="8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489;g1050ff07295_0_54"/>
          <p:cNvSpPr txBox="1"/>
          <p:nvPr/>
        </p:nvSpPr>
        <p:spPr>
          <a:xfrm>
            <a:off x="1703513" y="5336750"/>
            <a:ext cx="8568951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33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http</a:t>
            </a:r>
            <a:r>
              <a:rPr lang="en-US" altLang="ko-KR" sz="3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://</a:t>
            </a:r>
            <a:r>
              <a:rPr lang="en-US" altLang="ko-KR" sz="33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13.209.84.189:8080/TheJoenMovie </a:t>
            </a:r>
            <a:endParaRPr sz="33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452583" y="240144"/>
            <a:ext cx="2170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설계도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4" name="Google Shape;144;p5"/>
          <p:cNvCxnSpPr/>
          <p:nvPr/>
        </p:nvCxnSpPr>
        <p:spPr>
          <a:xfrm>
            <a:off x="230620" y="318655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5" name="Google Shape;145;p5"/>
          <p:cNvGrpSpPr/>
          <p:nvPr/>
        </p:nvGrpSpPr>
        <p:grpSpPr>
          <a:xfrm>
            <a:off x="5137266" y="555797"/>
            <a:ext cx="1878676" cy="748146"/>
            <a:chOff x="5087390" y="846742"/>
            <a:chExt cx="1878676" cy="748146"/>
          </a:xfrm>
        </p:grpSpPr>
        <p:sp>
          <p:nvSpPr>
            <p:cNvPr id="146" name="Google Shape;146;p5"/>
            <p:cNvSpPr/>
            <p:nvPr/>
          </p:nvSpPr>
          <p:spPr>
            <a:xfrm>
              <a:off x="5087390" y="846742"/>
              <a:ext cx="1878676" cy="748146"/>
            </a:xfrm>
            <a:prstGeom prst="ellipse">
              <a:avLst/>
            </a:prstGeom>
            <a:solidFill>
              <a:srgbClr val="CD3837"/>
            </a:solidFill>
            <a:ln w="12700" cap="flat" cmpd="sng">
              <a:solidFill>
                <a:srgbClr val="D1353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5"/>
            <p:cNvSpPr txBox="1"/>
            <p:nvPr/>
          </p:nvSpPr>
          <p:spPr>
            <a:xfrm>
              <a:off x="5684867" y="1036149"/>
              <a:ext cx="681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메인</a:t>
              </a:r>
              <a:endParaRPr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8" name="Google Shape;148;p5"/>
          <p:cNvSpPr/>
          <p:nvPr/>
        </p:nvSpPr>
        <p:spPr>
          <a:xfrm>
            <a:off x="810029" y="1895302"/>
            <a:ext cx="1813099" cy="573578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3677920" y="1895302"/>
            <a:ext cx="1813099" cy="573578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6545811" y="1895302"/>
            <a:ext cx="1813099" cy="573578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9485471" y="1895302"/>
            <a:ext cx="1813099" cy="573578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멤버쉽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810028" y="3042458"/>
            <a:ext cx="1813100" cy="573578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 전체 목록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3" name="Google Shape;153;p5"/>
          <p:cNvCxnSpPr/>
          <p:nvPr/>
        </p:nvCxnSpPr>
        <p:spPr>
          <a:xfrm>
            <a:off x="1716578" y="1446414"/>
            <a:ext cx="8601825" cy="0"/>
          </a:xfrm>
          <a:prstGeom prst="straightConnector1">
            <a:avLst/>
          </a:prstGeom>
          <a:noFill/>
          <a:ln w="38100" cap="flat" cmpd="sng">
            <a:solidFill>
              <a:srgbClr val="076F1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" name="Google Shape;154;p5"/>
          <p:cNvCxnSpPr/>
          <p:nvPr/>
        </p:nvCxnSpPr>
        <p:spPr>
          <a:xfrm rot="10800000" flipH="1">
            <a:off x="6075565" y="1298160"/>
            <a:ext cx="1" cy="148254"/>
          </a:xfrm>
          <a:prstGeom prst="straightConnector1">
            <a:avLst/>
          </a:prstGeom>
          <a:noFill/>
          <a:ln w="38100" cap="flat" cmpd="sng">
            <a:solidFill>
              <a:srgbClr val="076F1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5" name="Google Shape;155;p5"/>
          <p:cNvCxnSpPr>
            <a:endCxn id="148" idx="0"/>
          </p:cNvCxnSpPr>
          <p:nvPr/>
        </p:nvCxnSpPr>
        <p:spPr>
          <a:xfrm flipH="1">
            <a:off x="1716579" y="1446502"/>
            <a:ext cx="3862200" cy="448800"/>
          </a:xfrm>
          <a:prstGeom prst="bentConnector2">
            <a:avLst/>
          </a:prstGeom>
          <a:noFill/>
          <a:ln w="38100" cap="flat" cmpd="sng">
            <a:solidFill>
              <a:srgbClr val="076F1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" name="Google Shape;156;p5"/>
          <p:cNvCxnSpPr/>
          <p:nvPr/>
        </p:nvCxnSpPr>
        <p:spPr>
          <a:xfrm>
            <a:off x="7452360" y="1446412"/>
            <a:ext cx="1" cy="448890"/>
          </a:xfrm>
          <a:prstGeom prst="straightConnector1">
            <a:avLst/>
          </a:prstGeom>
          <a:noFill/>
          <a:ln w="38100" cap="flat" cmpd="sng">
            <a:solidFill>
              <a:srgbClr val="076F1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" name="Google Shape;157;p5"/>
          <p:cNvCxnSpPr/>
          <p:nvPr/>
        </p:nvCxnSpPr>
        <p:spPr>
          <a:xfrm rot="-5400000" flipH="1">
            <a:off x="10094037" y="1597162"/>
            <a:ext cx="448800" cy="147300"/>
          </a:xfrm>
          <a:prstGeom prst="bentConnector3">
            <a:avLst>
              <a:gd name="adj1" fmla="val -1"/>
            </a:avLst>
          </a:prstGeom>
          <a:noFill/>
          <a:ln w="38100" cap="flat" cmpd="sng">
            <a:solidFill>
              <a:srgbClr val="076F1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p5"/>
          <p:cNvSpPr/>
          <p:nvPr/>
        </p:nvSpPr>
        <p:spPr>
          <a:xfrm>
            <a:off x="803130" y="4189614"/>
            <a:ext cx="1813100" cy="573578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 상세 정보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810028" y="5336770"/>
            <a:ext cx="1813100" cy="573578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예매하러 가기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0" name="Google Shape;160;p5"/>
          <p:cNvCxnSpPr/>
          <p:nvPr/>
        </p:nvCxnSpPr>
        <p:spPr>
          <a:xfrm flipH="1">
            <a:off x="1716578" y="3616036"/>
            <a:ext cx="1" cy="573578"/>
          </a:xfrm>
          <a:prstGeom prst="straightConnector1">
            <a:avLst/>
          </a:prstGeom>
          <a:noFill/>
          <a:ln w="38100" cap="flat" cmpd="sng">
            <a:solidFill>
              <a:srgbClr val="076F1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1" name="Google Shape;161;p5"/>
          <p:cNvCxnSpPr/>
          <p:nvPr/>
        </p:nvCxnSpPr>
        <p:spPr>
          <a:xfrm flipH="1">
            <a:off x="1688896" y="4763192"/>
            <a:ext cx="1" cy="573578"/>
          </a:xfrm>
          <a:prstGeom prst="straightConnector1">
            <a:avLst/>
          </a:prstGeom>
          <a:noFill/>
          <a:ln w="38100" cap="flat" cmpd="sng">
            <a:solidFill>
              <a:srgbClr val="076F1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2" name="Google Shape;162;p5"/>
          <p:cNvCxnSpPr>
            <a:endCxn id="149" idx="0"/>
          </p:cNvCxnSpPr>
          <p:nvPr/>
        </p:nvCxnSpPr>
        <p:spPr>
          <a:xfrm>
            <a:off x="4584469" y="1446502"/>
            <a:ext cx="0" cy="448800"/>
          </a:xfrm>
          <a:prstGeom prst="straightConnector1">
            <a:avLst/>
          </a:prstGeom>
          <a:noFill/>
          <a:ln w="38100" cap="flat" cmpd="sng">
            <a:solidFill>
              <a:srgbClr val="076F1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3" name="Google Shape;163;p5"/>
          <p:cNvCxnSpPr/>
          <p:nvPr/>
        </p:nvCxnSpPr>
        <p:spPr>
          <a:xfrm flipH="1">
            <a:off x="1699084" y="2468881"/>
            <a:ext cx="1" cy="573578"/>
          </a:xfrm>
          <a:prstGeom prst="straightConnector1">
            <a:avLst/>
          </a:prstGeom>
          <a:noFill/>
          <a:ln w="38100" cap="flat" cmpd="sng">
            <a:solidFill>
              <a:srgbClr val="076F1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4" name="Google Shape;164;p5"/>
          <p:cNvCxnSpPr/>
          <p:nvPr/>
        </p:nvCxnSpPr>
        <p:spPr>
          <a:xfrm>
            <a:off x="4575535" y="2468856"/>
            <a:ext cx="0" cy="573600"/>
          </a:xfrm>
          <a:prstGeom prst="straightConnector1">
            <a:avLst/>
          </a:prstGeom>
          <a:noFill/>
          <a:ln w="38100" cap="flat" cmpd="sng">
            <a:solidFill>
              <a:srgbClr val="076F1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5" name="Google Shape;165;p5"/>
          <p:cNvCxnSpPr/>
          <p:nvPr/>
        </p:nvCxnSpPr>
        <p:spPr>
          <a:xfrm>
            <a:off x="4575535" y="3651569"/>
            <a:ext cx="0" cy="573600"/>
          </a:xfrm>
          <a:prstGeom prst="straightConnector1">
            <a:avLst/>
          </a:prstGeom>
          <a:noFill/>
          <a:ln w="38100" cap="flat" cmpd="sng">
            <a:solidFill>
              <a:srgbClr val="076F1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6" name="Google Shape;166;p5"/>
          <p:cNvSpPr/>
          <p:nvPr/>
        </p:nvSpPr>
        <p:spPr>
          <a:xfrm>
            <a:off x="3668927" y="3060233"/>
            <a:ext cx="1813200" cy="5736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영화, 영화관,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날짜&amp;시간 선택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3668927" y="4225183"/>
            <a:ext cx="1813200" cy="5736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좌석 선택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8" name="Google Shape;168;p5"/>
          <p:cNvCxnSpPr/>
          <p:nvPr/>
        </p:nvCxnSpPr>
        <p:spPr>
          <a:xfrm>
            <a:off x="4575535" y="4763181"/>
            <a:ext cx="0" cy="573600"/>
          </a:xfrm>
          <a:prstGeom prst="straightConnector1">
            <a:avLst/>
          </a:prstGeom>
          <a:noFill/>
          <a:ln w="38100" cap="flat" cmpd="sng">
            <a:solidFill>
              <a:srgbClr val="076F1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9" name="Google Shape;169;p5"/>
          <p:cNvSpPr/>
          <p:nvPr/>
        </p:nvSpPr>
        <p:spPr>
          <a:xfrm>
            <a:off x="3677877" y="5336771"/>
            <a:ext cx="1813200" cy="5736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예매 완료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0" name="Google Shape;170;p5"/>
          <p:cNvCxnSpPr/>
          <p:nvPr/>
        </p:nvCxnSpPr>
        <p:spPr>
          <a:xfrm>
            <a:off x="7452360" y="2468869"/>
            <a:ext cx="0" cy="573600"/>
          </a:xfrm>
          <a:prstGeom prst="straightConnector1">
            <a:avLst/>
          </a:prstGeom>
          <a:noFill/>
          <a:ln w="38100" cap="flat" cmpd="sng">
            <a:solidFill>
              <a:srgbClr val="076F1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1" name="Google Shape;171;p5"/>
          <p:cNvSpPr/>
          <p:nvPr/>
        </p:nvSpPr>
        <p:spPr>
          <a:xfrm>
            <a:off x="6527936" y="3060227"/>
            <a:ext cx="1813200" cy="5736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무작위 뽑기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2" name="Google Shape;172;p5"/>
          <p:cNvCxnSpPr/>
          <p:nvPr/>
        </p:nvCxnSpPr>
        <p:spPr>
          <a:xfrm>
            <a:off x="10392035" y="2468969"/>
            <a:ext cx="0" cy="573600"/>
          </a:xfrm>
          <a:prstGeom prst="straightConnector1">
            <a:avLst/>
          </a:prstGeom>
          <a:noFill/>
          <a:ln w="38100" cap="flat" cmpd="sng">
            <a:solidFill>
              <a:srgbClr val="076F1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3" name="Google Shape;173;p5"/>
          <p:cNvSpPr/>
          <p:nvPr/>
        </p:nvSpPr>
        <p:spPr>
          <a:xfrm>
            <a:off x="9485436" y="3060227"/>
            <a:ext cx="1813200" cy="5736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사이트 약관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4" name="Google Shape;174;p5"/>
          <p:cNvCxnSpPr/>
          <p:nvPr/>
        </p:nvCxnSpPr>
        <p:spPr>
          <a:xfrm>
            <a:off x="10392035" y="3565844"/>
            <a:ext cx="0" cy="573600"/>
          </a:xfrm>
          <a:prstGeom prst="straightConnector1">
            <a:avLst/>
          </a:prstGeom>
          <a:noFill/>
          <a:ln w="38100" cap="flat" cmpd="sng">
            <a:solidFill>
              <a:srgbClr val="076F1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5" name="Google Shape;175;p5"/>
          <p:cNvSpPr/>
          <p:nvPr/>
        </p:nvSpPr>
        <p:spPr>
          <a:xfrm>
            <a:off x="9485436" y="4139452"/>
            <a:ext cx="1813200" cy="5736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9485436" y="5336752"/>
            <a:ext cx="1813200" cy="5736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7" name="Google Shape;177;p5"/>
          <p:cNvCxnSpPr/>
          <p:nvPr/>
        </p:nvCxnSpPr>
        <p:spPr>
          <a:xfrm>
            <a:off x="10392035" y="4713044"/>
            <a:ext cx="0" cy="573600"/>
          </a:xfrm>
          <a:prstGeom prst="straightConnector1">
            <a:avLst/>
          </a:prstGeom>
          <a:noFill/>
          <a:ln w="38100" cap="flat" cmpd="sng">
            <a:solidFill>
              <a:srgbClr val="076F1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78" name="Google Shape;178;p5"/>
          <p:cNvPicPr preferRelativeResize="0"/>
          <p:nvPr/>
        </p:nvPicPr>
        <p:blipFill rotWithShape="1">
          <a:blip r:embed="rId3">
            <a:alphaModFix/>
          </a:blip>
          <a:srcRect l="12293" t="21245" r="12285" b="20723"/>
          <a:stretch/>
        </p:blipFill>
        <p:spPr>
          <a:xfrm>
            <a:off x="10378901" y="0"/>
            <a:ext cx="1813100" cy="131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6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10227019" y="341605"/>
            <a:ext cx="1555100" cy="11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6"/>
          <p:cNvSpPr txBox="1"/>
          <p:nvPr/>
        </p:nvSpPr>
        <p:spPr>
          <a:xfrm>
            <a:off x="452566" y="240150"/>
            <a:ext cx="47766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ER 다이어그램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5" name="Google Shape;185;p6"/>
          <p:cNvCxnSpPr/>
          <p:nvPr/>
        </p:nvCxnSpPr>
        <p:spPr>
          <a:xfrm>
            <a:off x="268720" y="318655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6" name="Google Shape;18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915" y="1309676"/>
            <a:ext cx="8497455" cy="511098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7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10004367" y="341606"/>
            <a:ext cx="1777750" cy="12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7"/>
          <p:cNvSpPr txBox="1"/>
          <p:nvPr/>
        </p:nvSpPr>
        <p:spPr>
          <a:xfrm>
            <a:off x="411023" y="240150"/>
            <a:ext cx="8142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- 메뉴 View &amp; HTML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3" name="Google Shape;193;p7"/>
          <p:cNvCxnSpPr/>
          <p:nvPr/>
        </p:nvCxnSpPr>
        <p:spPr>
          <a:xfrm>
            <a:off x="221095" y="318655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4" name="Google Shape;19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835" y="1062026"/>
            <a:ext cx="5913120" cy="323365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5" name="Google Shape;19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49821" y="2456393"/>
            <a:ext cx="5437380" cy="408158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8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380925" y="156950"/>
            <a:ext cx="2010675" cy="146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8"/>
          <p:cNvCxnSpPr/>
          <p:nvPr/>
        </p:nvCxnSpPr>
        <p:spPr>
          <a:xfrm>
            <a:off x="230620" y="318655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2" name="Google Shape;20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8160" y="2981242"/>
            <a:ext cx="5093875" cy="355468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3" name="Google Shape;20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20375" y="2104400"/>
            <a:ext cx="5771224" cy="20810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4" name="Google Shape;204;p8"/>
          <p:cNvSpPr txBox="1"/>
          <p:nvPr/>
        </p:nvSpPr>
        <p:spPr>
          <a:xfrm>
            <a:off x="411024" y="240150"/>
            <a:ext cx="8209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- 슬라이더 View &amp; JS</a:t>
            </a:r>
            <a:endParaRPr sz="4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9"/>
          <p:cNvPicPr preferRelativeResize="0"/>
          <p:nvPr/>
        </p:nvPicPr>
        <p:blipFill rotWithShape="1">
          <a:blip r:embed="rId3">
            <a:alphaModFix/>
          </a:blip>
          <a:srcRect l="12291" t="21243" r="12289" b="20726"/>
          <a:stretch/>
        </p:blipFill>
        <p:spPr>
          <a:xfrm>
            <a:off x="9707349" y="210426"/>
            <a:ext cx="1827125" cy="13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 txBox="1"/>
          <p:nvPr/>
        </p:nvSpPr>
        <p:spPr>
          <a:xfrm>
            <a:off x="411024" y="210425"/>
            <a:ext cx="9153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메인– TOP 10 영화 </a:t>
            </a:r>
            <a:r>
              <a:rPr lang="ko-KR" sz="45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r>
              <a:rPr lang="en-US" altLang="ko-KR" sz="45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r>
              <a:rPr lang="ko-KR" sz="45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</a:t>
            </a:r>
            <a:endParaRPr sz="45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1" name="Google Shape;211;p9"/>
          <p:cNvCxnSpPr/>
          <p:nvPr/>
        </p:nvCxnSpPr>
        <p:spPr>
          <a:xfrm>
            <a:off x="230620" y="288930"/>
            <a:ext cx="0" cy="6282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2" name="Google Shape;21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626" y="1062026"/>
            <a:ext cx="5759231" cy="415288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3" name="Google Shape;213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99797" y="2555016"/>
            <a:ext cx="5862320" cy="408038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367</Words>
  <Application>Microsoft Office PowerPoint</Application>
  <PresentationFormat>Custom</PresentationFormat>
  <Paragraphs>131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굴림</vt:lpstr>
      <vt:lpstr>Arial</vt:lpstr>
      <vt:lpstr>Malgun Gothic</vt:lpstr>
      <vt:lpstr>Bodoni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bigdata</dc:creator>
  <cp:lastModifiedBy>Kang</cp:lastModifiedBy>
  <cp:revision>9</cp:revision>
  <dcterms:created xsi:type="dcterms:W3CDTF">2021-11-29T01:27:19Z</dcterms:created>
  <dcterms:modified xsi:type="dcterms:W3CDTF">2021-12-01T15:22:50Z</dcterms:modified>
</cp:coreProperties>
</file>